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71" r:id="rId9"/>
    <p:sldId id="266" r:id="rId10"/>
    <p:sldId id="267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1EA59B-E7FF-4630-93BA-A1F1F2A9555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9CF1FE-818B-40B1-9279-2BBD8A0FE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3" y="1"/>
            <a:ext cx="9150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DDT\калужская\i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300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DT\калужская\i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5607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DT\калужская\i (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133111" cy="2376264"/>
          </a:xfrm>
          <a:prstGeom prst="rect">
            <a:avLst/>
          </a:prstGeom>
          <a:noFill/>
        </p:spPr>
      </p:pic>
      <p:pic>
        <p:nvPicPr>
          <p:cNvPr id="13315" name="Picture 3" descr="F:\DDT\калужская\i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240360" cy="2527481"/>
          </a:xfrm>
          <a:prstGeom prst="rect">
            <a:avLst/>
          </a:prstGeom>
          <a:noFill/>
        </p:spPr>
      </p:pic>
      <p:pic>
        <p:nvPicPr>
          <p:cNvPr id="13316" name="Picture 4" descr="F:\DDT\калужская\i (5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664296" cy="2664296"/>
          </a:xfrm>
          <a:prstGeom prst="rect">
            <a:avLst/>
          </a:prstGeom>
          <a:noFill/>
        </p:spPr>
      </p:pic>
      <p:pic>
        <p:nvPicPr>
          <p:cNvPr id="13317" name="Picture 5" descr="F:\DDT\калужская\i (5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18332"/>
            <a:ext cx="3171701" cy="2535003"/>
          </a:xfrm>
          <a:prstGeom prst="rect">
            <a:avLst/>
          </a:prstGeom>
          <a:noFill/>
        </p:spPr>
      </p:pic>
      <p:pic>
        <p:nvPicPr>
          <p:cNvPr id="13320" name="Picture 8" descr="F:\DDT\калужская\i (3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844824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DT\калужская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DT\калужская\i (5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577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DT\калужская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3938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гонч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46097" cy="603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DT\калужская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456384" cy="6141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DT\калужская\l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4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DT\калужская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074273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DDT\калужская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517525"/>
            <a:ext cx="2763019" cy="4154189"/>
          </a:xfrm>
          <a:prstGeom prst="rect">
            <a:avLst/>
          </a:prstGeom>
          <a:noFill/>
        </p:spPr>
      </p:pic>
      <p:pic>
        <p:nvPicPr>
          <p:cNvPr id="9220" name="Picture 4" descr="F:\DDT\калужская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2914922" cy="438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DT\калужская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303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DT\калужская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4896" cy="606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2016-12-20T13:43:22Z</dcterms:created>
  <dcterms:modified xsi:type="dcterms:W3CDTF">2016-12-20T15:02:36Z</dcterms:modified>
</cp:coreProperties>
</file>