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59" r:id="rId4"/>
    <p:sldId id="261" r:id="rId5"/>
    <p:sldId id="262" r:id="rId6"/>
    <p:sldId id="263" r:id="rId7"/>
    <p:sldId id="264" r:id="rId8"/>
    <p:sldId id="271" r:id="rId9"/>
    <p:sldId id="266" r:id="rId10"/>
    <p:sldId id="267" r:id="rId11"/>
    <p:sldId id="265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1EA59B-E7FF-4630-93BA-A1F1F2A95559}" type="datetimeFigureOut">
              <a:rPr lang="ru-RU" smtClean="0"/>
              <a:pPr/>
              <a:t>20.12.2016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69CF1FE-818B-40B1-9279-2BBD8A0FE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83" y="1"/>
            <a:ext cx="91503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F:\DDT\калужская\i (3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030064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DDT\калужская\i (3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355607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DDT\калужская\i (5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2133111" cy="2376264"/>
          </a:xfrm>
          <a:prstGeom prst="rect">
            <a:avLst/>
          </a:prstGeom>
          <a:noFill/>
        </p:spPr>
      </p:pic>
      <p:pic>
        <p:nvPicPr>
          <p:cNvPr id="13315" name="Picture 3" descr="F:\DDT\калужская\i (5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32656"/>
            <a:ext cx="3240360" cy="2527481"/>
          </a:xfrm>
          <a:prstGeom prst="rect">
            <a:avLst/>
          </a:prstGeom>
          <a:noFill/>
        </p:spPr>
      </p:pic>
      <p:pic>
        <p:nvPicPr>
          <p:cNvPr id="13316" name="Picture 4" descr="F:\DDT\калужская\i (5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861048"/>
            <a:ext cx="2664296" cy="2664296"/>
          </a:xfrm>
          <a:prstGeom prst="rect">
            <a:avLst/>
          </a:prstGeom>
          <a:noFill/>
        </p:spPr>
      </p:pic>
      <p:pic>
        <p:nvPicPr>
          <p:cNvPr id="13317" name="Picture 5" descr="F:\DDT\калужская\i (5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918332"/>
            <a:ext cx="3171701" cy="2535003"/>
          </a:xfrm>
          <a:prstGeom prst="rect">
            <a:avLst/>
          </a:prstGeom>
          <a:noFill/>
        </p:spPr>
      </p:pic>
      <p:pic>
        <p:nvPicPr>
          <p:cNvPr id="13320" name="Picture 8" descr="F:\DDT\калужская\i (3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1844824"/>
            <a:ext cx="424847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DDT\калужская\i (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6048672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DDT\калужская\i (5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704856" cy="577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DT\калужская\кар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8239389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гонч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346097" cy="6033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DDT\калужская\i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3456384" cy="6141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DT\калужская\lo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632848" cy="5941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DDT\калужская\i (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404664"/>
            <a:ext cx="8074273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F:\DDT\калужская\i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4925" y="517525"/>
            <a:ext cx="2763019" cy="4154189"/>
          </a:xfrm>
          <a:prstGeom prst="rect">
            <a:avLst/>
          </a:prstGeom>
          <a:noFill/>
        </p:spPr>
      </p:pic>
      <p:pic>
        <p:nvPicPr>
          <p:cNvPr id="9220" name="Picture 4" descr="F:\DDT\калужская\i (1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2914922" cy="438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DT\калужская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13035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DDT\калужская\i (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064896" cy="6062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72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2016-12-20T13:43:22Z</dcterms:created>
  <dcterms:modified xsi:type="dcterms:W3CDTF">2016-12-20T15:02:36Z</dcterms:modified>
</cp:coreProperties>
</file>