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82" r:id="rId7"/>
    <p:sldId id="283" r:id="rId8"/>
    <p:sldId id="263" r:id="rId9"/>
    <p:sldId id="264" r:id="rId10"/>
    <p:sldId id="267" r:id="rId11"/>
    <p:sldId id="261" r:id="rId12"/>
    <p:sldId id="262" r:id="rId13"/>
    <p:sldId id="284" r:id="rId14"/>
    <p:sldId id="278" r:id="rId15"/>
    <p:sldId id="285" r:id="rId16"/>
    <p:sldId id="286" r:id="rId17"/>
    <p:sldId id="265" r:id="rId18"/>
    <p:sldId id="266" r:id="rId19"/>
    <p:sldId id="268" r:id="rId20"/>
    <p:sldId id="275" r:id="rId21"/>
    <p:sldId id="269" r:id="rId22"/>
    <p:sldId id="270" r:id="rId23"/>
    <p:sldId id="276" r:id="rId24"/>
    <p:sldId id="272" r:id="rId25"/>
    <p:sldId id="274" r:id="rId26"/>
    <p:sldId id="271" r:id="rId27"/>
    <p:sldId id="277" r:id="rId28"/>
    <p:sldId id="279" r:id="rId29"/>
    <p:sldId id="281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92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ED5F-7F86-4961-A0DD-1A6592FEBF8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7D79-BF1A-435C-803F-8EAAD18E7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ED5F-7F86-4961-A0DD-1A6592FEBF8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7D79-BF1A-435C-803F-8EAAD18E7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ED5F-7F86-4961-A0DD-1A6592FEBF8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7D79-BF1A-435C-803F-8EAAD18E7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ED5F-7F86-4961-A0DD-1A6592FEBF8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7D79-BF1A-435C-803F-8EAAD18E7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ED5F-7F86-4961-A0DD-1A6592FEBF8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7D79-BF1A-435C-803F-8EAAD18E7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ED5F-7F86-4961-A0DD-1A6592FEBF8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7D79-BF1A-435C-803F-8EAAD18E7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ED5F-7F86-4961-A0DD-1A6592FEBF8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7D79-BF1A-435C-803F-8EAAD18E7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ED5F-7F86-4961-A0DD-1A6592FEBF8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7D79-BF1A-435C-803F-8EAAD18E7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ED5F-7F86-4961-A0DD-1A6592FEBF8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7D79-BF1A-435C-803F-8EAAD18E7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ED5F-7F86-4961-A0DD-1A6592FEBF8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7D79-BF1A-435C-803F-8EAAD18E7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ED5F-7F86-4961-A0DD-1A6592FEBF8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E57D79-BF1A-435C-803F-8EAAD18E76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9CED5F-7F86-4961-A0DD-1A6592FEBF8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E57D79-BF1A-435C-803F-8EAAD18E760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9249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Путешествие</a:t>
            </a:r>
            <a:br>
              <a:rPr lang="ru-RU" dirty="0" smtClean="0"/>
            </a:br>
            <a:r>
              <a:rPr lang="ru-RU" dirty="0" smtClean="0"/>
              <a:t> по </a:t>
            </a:r>
            <a:br>
              <a:rPr lang="ru-RU" dirty="0" smtClean="0"/>
            </a:br>
            <a:r>
              <a:rPr lang="ru-RU" dirty="0" err="1" smtClean="0"/>
              <a:t>Пачелмскму</a:t>
            </a:r>
            <a:r>
              <a:rPr lang="ru-RU" dirty="0" smtClean="0"/>
              <a:t> району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G:\фото пач\38e29c7ccb3af195cdb7d09b735106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8136904" cy="3264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021288"/>
            <a:ext cx="7772400" cy="648072"/>
          </a:xfrm>
        </p:spPr>
        <p:txBody>
          <a:bodyPr/>
          <a:lstStyle/>
          <a:p>
            <a:pPr algn="ctr"/>
            <a:r>
              <a:rPr lang="ru-RU" dirty="0" smtClean="0"/>
              <a:t>Святой источник в селе </a:t>
            </a:r>
            <a:r>
              <a:rPr lang="ru-RU" dirty="0" err="1" smtClean="0"/>
              <a:t>Шеино</a:t>
            </a:r>
            <a:endParaRPr lang="ru-RU" dirty="0"/>
          </a:p>
        </p:txBody>
      </p:sp>
      <p:pic>
        <p:nvPicPr>
          <p:cNvPr id="12290" name="Picture 2" descr="G:\фото пач\1496486001_rodnik-svyatoy-istochnik-selo-sheyno-pachelmskiy-rayon-penzenskaya-ob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24936" cy="5608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093296"/>
            <a:ext cx="7772400" cy="576064"/>
          </a:xfrm>
        </p:spPr>
        <p:txBody>
          <a:bodyPr/>
          <a:lstStyle/>
          <a:p>
            <a:pPr algn="ctr"/>
            <a:r>
              <a:rPr lang="ru-RU" dirty="0" smtClean="0"/>
              <a:t>Замок </a:t>
            </a:r>
            <a:r>
              <a:rPr lang="ru-RU" dirty="0" err="1" smtClean="0"/>
              <a:t>Штенгеля</a:t>
            </a:r>
            <a:r>
              <a:rPr lang="ru-RU" dirty="0" smtClean="0"/>
              <a:t> , ныне школа села Черкасское</a:t>
            </a:r>
            <a:endParaRPr lang="ru-RU" dirty="0"/>
          </a:p>
        </p:txBody>
      </p:sp>
      <p:pic>
        <p:nvPicPr>
          <p:cNvPr id="6147" name="Picture 3" descr="G:\фото пач\moja_sh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896" cy="578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093296"/>
            <a:ext cx="8568952" cy="43204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Церковь Александра Невского, переоборудованная в клуб в с. Черкасское  </a:t>
            </a:r>
            <a:endParaRPr lang="ru-RU" dirty="0"/>
          </a:p>
        </p:txBody>
      </p:sp>
      <p:pic>
        <p:nvPicPr>
          <p:cNvPr id="7170" name="Picture 2" descr="G:\фото пач\черкасское ал невск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51773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фото пач\i01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344740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G:\фото пач\пусты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14" y="260648"/>
            <a:ext cx="8352928" cy="6264696"/>
          </a:xfrm>
          <a:prstGeom prst="rect">
            <a:avLst/>
          </a:prstGeom>
          <a:noFill/>
        </p:spPr>
      </p:pic>
      <p:pic>
        <p:nvPicPr>
          <p:cNvPr id="23555" name="Picture 3" descr="G:\Роман_Борисович_Гу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449943" cy="4663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 descr="F:\Выставка\мель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5866"/>
            <a:ext cx="8463824" cy="6170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DDT\краеведение\крестьяне фото\крестьяне с у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60648"/>
            <a:ext cx="5571651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021288"/>
            <a:ext cx="7772400" cy="648072"/>
          </a:xfrm>
        </p:spPr>
        <p:txBody>
          <a:bodyPr/>
          <a:lstStyle/>
          <a:p>
            <a:pPr algn="ctr"/>
            <a:r>
              <a:rPr lang="ru-RU" dirty="0" smtClean="0"/>
              <a:t>Замок </a:t>
            </a:r>
            <a:r>
              <a:rPr lang="ru-RU" dirty="0" err="1" smtClean="0"/>
              <a:t>Грендбаума</a:t>
            </a:r>
            <a:r>
              <a:rPr lang="ru-RU" dirty="0" smtClean="0"/>
              <a:t> в селе </a:t>
            </a:r>
            <a:r>
              <a:rPr lang="ru-RU" dirty="0" err="1" smtClean="0"/>
              <a:t>Козловка</a:t>
            </a:r>
            <a:endParaRPr lang="ru-RU" dirty="0"/>
          </a:p>
        </p:txBody>
      </p:sp>
      <p:pic>
        <p:nvPicPr>
          <p:cNvPr id="10242" name="Picture 2" descr="G:\фото пач\a90cc06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60433" cy="564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093296"/>
            <a:ext cx="7772400" cy="504056"/>
          </a:xfrm>
        </p:spPr>
        <p:txBody>
          <a:bodyPr/>
          <a:lstStyle/>
          <a:p>
            <a:pPr algn="ctr"/>
            <a:r>
              <a:rPr lang="ru-RU" dirty="0" smtClean="0"/>
              <a:t>Село Архангельское </a:t>
            </a:r>
            <a:endParaRPr lang="ru-RU" dirty="0"/>
          </a:p>
        </p:txBody>
      </p:sp>
      <p:pic>
        <p:nvPicPr>
          <p:cNvPr id="11266" name="Picture 2" descr="G:\фото пач\foto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877272"/>
            <a:ext cx="7772400" cy="648072"/>
          </a:xfrm>
        </p:spPr>
        <p:txBody>
          <a:bodyPr/>
          <a:lstStyle/>
          <a:p>
            <a:pPr algn="ctr"/>
            <a:r>
              <a:rPr lang="ru-RU" dirty="0" smtClean="0"/>
              <a:t>Село </a:t>
            </a:r>
            <a:r>
              <a:rPr lang="ru-RU" dirty="0" err="1" smtClean="0"/>
              <a:t>Белынь</a:t>
            </a:r>
            <a:endParaRPr lang="ru-RU" dirty="0"/>
          </a:p>
        </p:txBody>
      </p:sp>
      <p:pic>
        <p:nvPicPr>
          <p:cNvPr id="13314" name="Picture 2" descr="G:\фото пач\0_10200d_980d0e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60541" cy="5472608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belin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176463" cy="264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фото пач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320480" cy="6110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093296"/>
            <a:ext cx="7772400" cy="504056"/>
          </a:xfrm>
        </p:spPr>
        <p:txBody>
          <a:bodyPr/>
          <a:lstStyle/>
          <a:p>
            <a:pPr algn="ctr"/>
            <a:r>
              <a:rPr lang="ru-RU" dirty="0" smtClean="0"/>
              <a:t>Село Новый </a:t>
            </a:r>
            <a:r>
              <a:rPr lang="ru-RU" dirty="0" err="1" smtClean="0"/>
              <a:t>Валовай</a:t>
            </a:r>
            <a:endParaRPr lang="ru-RU" dirty="0"/>
          </a:p>
        </p:txBody>
      </p:sp>
      <p:pic>
        <p:nvPicPr>
          <p:cNvPr id="20482" name="Picture 2" descr="G:\фото пач\25458_20151104_181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94" y="260648"/>
            <a:ext cx="852793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286520"/>
            <a:ext cx="7772400" cy="5714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Студенка</a:t>
            </a:r>
            <a:endParaRPr lang="ru-RU" dirty="0"/>
          </a:p>
        </p:txBody>
      </p:sp>
      <p:pic>
        <p:nvPicPr>
          <p:cNvPr id="1026" name="Picture 2" descr="C:\Users\User\Videos\Desktop\foto_img_128_538_1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929618" cy="594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093296"/>
            <a:ext cx="7772400" cy="576064"/>
          </a:xfrm>
        </p:spPr>
        <p:txBody>
          <a:bodyPr/>
          <a:lstStyle/>
          <a:p>
            <a:pPr algn="ctr"/>
            <a:r>
              <a:rPr lang="ru-RU" dirty="0" smtClean="0"/>
              <a:t>село Алексеевка</a:t>
            </a:r>
            <a:endParaRPr lang="ru-RU" dirty="0"/>
          </a:p>
        </p:txBody>
      </p:sp>
      <p:pic>
        <p:nvPicPr>
          <p:cNvPr id="15362" name="Picture 2" descr="G:\фото пач\Алексее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95978" cy="5839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237312"/>
            <a:ext cx="7772400" cy="620688"/>
          </a:xfrm>
        </p:spPr>
        <p:txBody>
          <a:bodyPr/>
          <a:lstStyle/>
          <a:p>
            <a:pPr algn="ctr"/>
            <a:r>
              <a:rPr lang="ru-RU" dirty="0" err="1" smtClean="0"/>
              <a:t>Фелициантовское</a:t>
            </a:r>
            <a:r>
              <a:rPr lang="ru-RU" dirty="0" smtClean="0"/>
              <a:t> городище</a:t>
            </a:r>
            <a:endParaRPr lang="ru-RU" dirty="0"/>
          </a:p>
        </p:txBody>
      </p:sp>
      <p:pic>
        <p:nvPicPr>
          <p:cNvPr id="21506" name="Picture 2" descr="F:\фотоаппарат\DCIM\107NIKON\DSCN0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28384" cy="6021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237312"/>
            <a:ext cx="7772400" cy="3600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Разъезд Выглядовка</a:t>
            </a:r>
            <a:endParaRPr lang="ru-RU" dirty="0"/>
          </a:p>
        </p:txBody>
      </p:sp>
      <p:pic>
        <p:nvPicPr>
          <p:cNvPr id="17410" name="Picture 2" descr="G:\фото пач\house_text_16_252_img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165304"/>
            <a:ext cx="7772400" cy="432048"/>
          </a:xfrm>
        </p:spPr>
        <p:txBody>
          <a:bodyPr/>
          <a:lstStyle/>
          <a:p>
            <a:pPr algn="ctr"/>
            <a:r>
              <a:rPr lang="ru-RU" dirty="0" smtClean="0"/>
              <a:t>Село Мокрый </a:t>
            </a:r>
            <a:r>
              <a:rPr lang="ru-RU" dirty="0" err="1" smtClean="0"/>
              <a:t>Мичкасс</a:t>
            </a:r>
            <a:endParaRPr lang="ru-RU" dirty="0"/>
          </a:p>
        </p:txBody>
      </p:sp>
      <p:pic>
        <p:nvPicPr>
          <p:cNvPr id="19458" name="Picture 2" descr="G:\фото пач\25457_20151025_201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635880" cy="5760640"/>
          </a:xfrm>
          <a:prstGeom prst="rect">
            <a:avLst/>
          </a:prstGeom>
          <a:noFill/>
        </p:spPr>
      </p:pic>
      <p:pic>
        <p:nvPicPr>
          <p:cNvPr id="5" name="Рисунок 4" descr="C:\Users\Vimark\Desktop\Гермогена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29523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165304"/>
            <a:ext cx="7772400" cy="3600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Храм  Дмитрия </a:t>
            </a:r>
            <a:r>
              <a:rPr lang="ru-RU" dirty="0" err="1" smtClean="0"/>
              <a:t>Солунского</a:t>
            </a:r>
            <a:r>
              <a:rPr lang="ru-RU" dirty="0" smtClean="0"/>
              <a:t> в селе Калиновка</a:t>
            </a:r>
            <a:endParaRPr lang="ru-RU" dirty="0"/>
          </a:p>
        </p:txBody>
      </p:sp>
      <p:pic>
        <p:nvPicPr>
          <p:cNvPr id="16386" name="Picture 2" descr="G:\фото пач\калин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88424" cy="5882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445224"/>
            <a:ext cx="7772400" cy="122413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В годы Великой Отечественной войны погибли в боях жителей района – 1766, умерли от ран – 304, погибли в плену – 27, пропали без вести – 1959, всего безвозвратных потерь – 4056 человек.</a:t>
            </a:r>
          </a:p>
          <a:p>
            <a:endParaRPr lang="ru-RU" dirty="0"/>
          </a:p>
        </p:txBody>
      </p:sp>
      <p:pic>
        <p:nvPicPr>
          <p:cNvPr id="22530" name="Picture 2" descr="F:\DDT\фото пачелма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920880" cy="527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G:\фото пач\P714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74893" cy="6206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G:\фото пач\f00188ae24eda6661c8d6a2f07116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6835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то пач\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04979" cy="650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то пач\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04979" cy="650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фото пач\sh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99601" cy="6406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949280"/>
            <a:ext cx="7854696" cy="720080"/>
          </a:xfrm>
        </p:spPr>
        <p:txBody>
          <a:bodyPr/>
          <a:lstStyle/>
          <a:p>
            <a:pPr algn="ctr"/>
            <a:r>
              <a:rPr lang="ru-RU" dirty="0" smtClean="0"/>
              <a:t>Железнодорожная станция Пачелма </a:t>
            </a:r>
            <a:endParaRPr lang="ru-RU" dirty="0"/>
          </a:p>
        </p:txBody>
      </p:sp>
      <p:pic>
        <p:nvPicPr>
          <p:cNvPr id="5122" name="Picture 2" descr="F:\DDT\фото пачелм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6552728" cy="5104479"/>
          </a:xfrm>
          <a:prstGeom prst="rect">
            <a:avLst/>
          </a:prstGeom>
          <a:noFill/>
        </p:spPr>
      </p:pic>
      <p:pic>
        <p:nvPicPr>
          <p:cNvPr id="5125" name="Picture 5" descr="F:\DDT\фото пачелма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1091">
            <a:off x="765917" y="2953504"/>
            <a:ext cx="4292326" cy="2857122"/>
          </a:xfrm>
          <a:prstGeom prst="rect">
            <a:avLst/>
          </a:prstGeom>
          <a:noFill/>
        </p:spPr>
      </p:pic>
      <p:pic>
        <p:nvPicPr>
          <p:cNvPr id="5126" name="Picture 6" descr="F:\фотоаппарат\DCIM\107NIKON\DSCN07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69151" flipV="1">
            <a:off x="6121121" y="2480189"/>
            <a:ext cx="2639468" cy="351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то дети\фото  андрея\Копия P1120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55" y="458670"/>
            <a:ext cx="7968885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DDT\Альманах\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882" y="332656"/>
            <a:ext cx="8257990" cy="6171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21288"/>
            <a:ext cx="7854696" cy="648072"/>
          </a:xfrm>
        </p:spPr>
        <p:txBody>
          <a:bodyPr/>
          <a:lstStyle/>
          <a:p>
            <a:pPr algn="ctr"/>
            <a:r>
              <a:rPr lang="ru-RU" dirty="0" smtClean="0"/>
              <a:t>Алексей  Семенович  Шеин</a:t>
            </a:r>
            <a:endParaRPr lang="ru-RU" dirty="0"/>
          </a:p>
        </p:txBody>
      </p:sp>
      <p:pic>
        <p:nvPicPr>
          <p:cNvPr id="8198" name="Picture 6" descr="G:\фото пач\барский сад шеи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5734018"/>
          </a:xfrm>
          <a:prstGeom prst="rect">
            <a:avLst/>
          </a:prstGeom>
          <a:noFill/>
        </p:spPr>
      </p:pic>
      <p:pic>
        <p:nvPicPr>
          <p:cNvPr id="8199" name="Picture 7" descr="G:\фото пач\200px-Aleksei_Sh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980728"/>
            <a:ext cx="3528693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165304"/>
            <a:ext cx="7772400" cy="504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Село </a:t>
            </a:r>
            <a:r>
              <a:rPr lang="ru-RU" dirty="0" err="1" smtClean="0"/>
              <a:t>Шеино</a:t>
            </a:r>
            <a:r>
              <a:rPr lang="ru-RU" dirty="0" smtClean="0"/>
              <a:t>  Покровский храм</a:t>
            </a:r>
            <a:endParaRPr lang="ru-RU" dirty="0"/>
          </a:p>
        </p:txBody>
      </p:sp>
      <p:pic>
        <p:nvPicPr>
          <p:cNvPr id="9218" name="Picture 2" descr="G:\фото пач\шеино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38049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338</TotalTime>
  <Words>102</Words>
  <Application>Microsoft Office PowerPoint</Application>
  <PresentationFormat>Экран (4:3)</PresentationFormat>
  <Paragraphs>20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Путешествие  по  Пачелмскму району</vt:lpstr>
      <vt:lpstr>Слайд 2</vt:lpstr>
      <vt:lpstr>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2018-02-05T15:43:09Z</dcterms:created>
  <dcterms:modified xsi:type="dcterms:W3CDTF">2018-02-09T07:45:09Z</dcterms:modified>
</cp:coreProperties>
</file>